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6" r:id="rId4"/>
    <p:sldMasterId id="2147483789" r:id="rId5"/>
    <p:sldMasterId id="2147483766" r:id="rId6"/>
    <p:sldMasterId id="2147483803" r:id="rId7"/>
  </p:sldMasterIdLst>
  <p:notesMasterIdLst>
    <p:notesMasterId r:id="rId18"/>
  </p:notesMasterIdLst>
  <p:sldIdLst>
    <p:sldId id="260" r:id="rId8"/>
    <p:sldId id="1177" r:id="rId9"/>
    <p:sldId id="256" r:id="rId10"/>
    <p:sldId id="1172" r:id="rId11"/>
    <p:sldId id="263" r:id="rId12"/>
    <p:sldId id="1180" r:id="rId13"/>
    <p:sldId id="1176" r:id="rId14"/>
    <p:sldId id="1178" r:id="rId15"/>
    <p:sldId id="1163" r:id="rId16"/>
    <p:sldId id="11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nte_Sonya" initials="H" lastIdx="1" clrIdx="0">
    <p:extLst>
      <p:ext uri="{19B8F6BF-5375-455C-9EA6-DF929625EA0E}">
        <p15:presenceInfo xmlns:p15="http://schemas.microsoft.com/office/powerpoint/2012/main" userId="S-1-5-21-448482015-1159801705-658320111-8239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66CC"/>
    <a:srgbClr val="0066CC"/>
    <a:srgbClr val="0099FF"/>
    <a:srgbClr val="FF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84"/>
  </p:normalViewPr>
  <p:slideViewPr>
    <p:cSldViewPr snapToGrid="0" snapToObjects="1">
      <p:cViewPr varScale="1">
        <p:scale>
          <a:sx n="73" d="100"/>
          <a:sy n="73" d="100"/>
        </p:scale>
        <p:origin x="12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03FFC-FC70-4942-9E24-9CE2F8AF7E17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8692F-8F0E-445B-A8F8-23C72174C8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056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CB7FB-3174-CE45-8F6B-99CD8A185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3883" y="1122363"/>
            <a:ext cx="597760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6F5E89-5843-D147-80A5-5803E2239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3883" y="3602038"/>
            <a:ext cx="597760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06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817A6-E66E-F242-A652-333E5DA8A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19" y="309838"/>
            <a:ext cx="6065285" cy="119401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28F2E3-9FC3-BA46-9985-F82F73B4E7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761319" y="1602089"/>
            <a:ext cx="6065285" cy="42589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597AF-02EC-4C48-B6E6-EE754D1EB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1319" y="5959290"/>
            <a:ext cx="5400267" cy="5850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113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th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AF95AA-1547-AF4F-B550-40FA52992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90966" y="1540090"/>
            <a:ext cx="5362068" cy="377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02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ther slide 2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221481-51BA-8346-A208-80557907BF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7800" y="5947783"/>
            <a:ext cx="548228" cy="67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28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ther slide 3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221481-51BA-8346-A208-80557907BF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7800" y="5947783"/>
            <a:ext cx="548228" cy="67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11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ttom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09E352-5AF9-B04E-B029-955E6D15C35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9"/>
            <a:ext cx="8534400" cy="487361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61A0AF-EC79-D343-9491-8B4F597AFB13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4800" y="6629695"/>
            <a:ext cx="8576625" cy="12405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3815C40-7A43-0240-BB4A-6F96C44805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19800"/>
            <a:ext cx="499425" cy="62230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47025" y="952647"/>
            <a:ext cx="8534400" cy="5486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0238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CB7FB-3174-CE45-8F6B-99CD8A185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3883" y="1122363"/>
            <a:ext cx="597760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6F5E89-5843-D147-80A5-5803E2239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3883" y="3602038"/>
            <a:ext cx="597760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7508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CB7FB-3174-CE45-8F6B-99CD8A185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3883" y="1122363"/>
            <a:ext cx="597760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6F5E89-5843-D147-80A5-5803E2239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3883" y="3602038"/>
            <a:ext cx="597760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337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951-4328-7445-9511-A45ED73C5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848B8-A232-B14A-8BA6-72C77C667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512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8ED7D-2C05-9B49-95FE-9D7002F66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897" y="1316774"/>
            <a:ext cx="590959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F7DE3-2876-424C-8156-3740E6EBE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1897" y="4196499"/>
            <a:ext cx="590959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4826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F5C4-356A-0C4C-82E5-9490E68F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428" y="248888"/>
            <a:ext cx="6045620" cy="12234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B4F51-E794-CD4A-99C2-B9B1A101CB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73428" y="1604075"/>
            <a:ext cx="2977468" cy="495170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9463D-B8C4-F845-B5BB-F14582A0B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1580" y="1604075"/>
            <a:ext cx="2977468" cy="495170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444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CB7FB-3174-CE45-8F6B-99CD8A185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3883" y="1122363"/>
            <a:ext cx="597760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6F5E89-5843-D147-80A5-5803E2239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3883" y="3602038"/>
            <a:ext cx="597760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818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38C72-446B-2D42-84F8-1A616CE7E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5870" y="233390"/>
            <a:ext cx="6068163" cy="12389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2ACC71-AA0F-914F-91C9-B8599A1B7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5870" y="1581514"/>
            <a:ext cx="290328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904AC-4071-674F-AC4D-497B01AE4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65870" y="2466330"/>
            <a:ext cx="2903281" cy="40817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620A36-6BC9-424C-88B5-762A987C6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41351" y="1571989"/>
            <a:ext cx="28926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C8256D-07E5-2A4E-B712-9AEC17E0EB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30753" y="2466330"/>
            <a:ext cx="2903281" cy="40817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6746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6AD97-C4BF-834C-ABF7-3250E415D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4510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59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2668-165E-F54C-B5D0-E4CCBFEE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755" y="271220"/>
            <a:ext cx="2949575" cy="123986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81186-499E-1E49-A705-DE3D11140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9614" y="271220"/>
            <a:ext cx="3006671" cy="62690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19238-55EE-0C45-B169-DA4E46BDF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53755" y="1580827"/>
            <a:ext cx="2949575" cy="49594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6852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817A6-E66E-F242-A652-333E5DA8A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19" y="309838"/>
            <a:ext cx="6065285" cy="12015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28F2E3-9FC3-BA46-9985-F82F73B4E7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761319" y="1602089"/>
            <a:ext cx="6065285" cy="42589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597AF-02EC-4C48-B6E6-EE754D1EB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1319" y="5959290"/>
            <a:ext cx="5400267" cy="5850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679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652CC-A888-4242-A1B5-5F22A48E8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C42A8-9406-484B-AA2A-9F794C491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9518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210A-54D4-F348-897C-E1E1500F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897EF-7115-F946-8B6D-D9CA9BFEB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tx2"/>
              </a:buClr>
              <a:defRPr/>
            </a:lvl3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490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82865-833B-C246-93E9-D58002705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5E187-9EFF-EA42-832A-6BF8B52CA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2361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13A84-FB56-A149-B1FB-629DCC17A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55D2F-FCBE-4F4B-B70D-3B397CCC1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719" y="1131376"/>
            <a:ext cx="4512267" cy="52306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44DC26-289B-D742-9AA7-1EB5A9106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6269" y="1131376"/>
            <a:ext cx="4512267" cy="52306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95067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1079-0642-3D48-90EE-A74D321A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716" y="365126"/>
            <a:ext cx="8500820" cy="6500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B5FD5-5DE5-264D-97EC-6B47A21F9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717" y="1076730"/>
            <a:ext cx="401406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A7A38F-700E-6844-8794-436BB8A06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7716" y="1962232"/>
            <a:ext cx="4014060" cy="43765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6617F7-BEC6-6E4F-99AF-55C6192E9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076730"/>
            <a:ext cx="424653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E7E0A7-EC6C-F548-AAB8-DD482B7155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1962232"/>
            <a:ext cx="4246536" cy="43765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063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951-4328-7445-9511-A45ED73C5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848B8-A232-B14A-8BA6-72C77C667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84798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3F451-663C-7A40-A048-0584BB5EF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2572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808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81D38-03AA-974B-82FD-413239C31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20" y="271220"/>
            <a:ext cx="3308593" cy="17861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DF6B8-0614-8944-85DD-2A05C4FF3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3919"/>
            <a:ext cx="4930748" cy="56103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6BBC47-2459-C346-B50D-8E73C5265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1220" y="2057400"/>
            <a:ext cx="3308593" cy="42831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2700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A77F6-B336-544F-8D7A-2D01D1D7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20" y="294468"/>
            <a:ext cx="3293093" cy="176293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9DBBBA-F42A-BD43-AD22-B5A73A1E77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7" y="565688"/>
            <a:ext cx="4915249" cy="51996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69DF6-5888-B94B-AFD8-D6649C2BE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6720" y="2057399"/>
            <a:ext cx="3293094" cy="41884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26253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652CC-A888-4242-A1B5-5F22A48E8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C42A8-9406-484B-AA2A-9F794C491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3372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210A-54D4-F348-897C-E1E1500F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897EF-7115-F946-8B6D-D9CA9BFEB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tx2"/>
              </a:buClr>
              <a:defRPr/>
            </a:lvl3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888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82865-833B-C246-93E9-D58002705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5E187-9EFF-EA42-832A-6BF8B52CA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32185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13A84-FB56-A149-B1FB-629DCC17A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55D2F-FCBE-4F4B-B70D-3B397CCC1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719" y="1131376"/>
            <a:ext cx="4512267" cy="52306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44DC26-289B-D742-9AA7-1EB5A9106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6269" y="1131376"/>
            <a:ext cx="4512267" cy="52306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76102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1079-0642-3D48-90EE-A74D321A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716" y="365126"/>
            <a:ext cx="8500820" cy="6500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B5FD5-5DE5-264D-97EC-6B47A21F9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717" y="1076730"/>
            <a:ext cx="401406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A7A38F-700E-6844-8794-436BB8A06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7716" y="1962232"/>
            <a:ext cx="4014060" cy="43765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6617F7-BEC6-6E4F-99AF-55C6192E9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076730"/>
            <a:ext cx="424653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E7E0A7-EC6C-F548-AAB8-DD482B7155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1962232"/>
            <a:ext cx="4246536" cy="43765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95499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3F451-663C-7A40-A048-0584BB5EF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554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8ED7D-2C05-9B49-95FE-9D7002F66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897" y="1316774"/>
            <a:ext cx="590959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F7DE3-2876-424C-8156-3740E6EBE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1897" y="4196499"/>
            <a:ext cx="590959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56526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7673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81D38-03AA-974B-82FD-413239C31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20" y="271220"/>
            <a:ext cx="3308593" cy="17861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DF6B8-0614-8944-85DD-2A05C4FF3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3919"/>
            <a:ext cx="4930748" cy="56103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6BBC47-2459-C346-B50D-8E73C5265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1220" y="2057400"/>
            <a:ext cx="3308593" cy="42831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60347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A77F6-B336-544F-8D7A-2D01D1D7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20" y="294468"/>
            <a:ext cx="3293093" cy="176293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9DBBBA-F42A-BD43-AD22-B5A73A1E77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7" y="565688"/>
            <a:ext cx="4915249" cy="51996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69DF6-5888-B94B-AFD8-D6649C2BE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6720" y="2057399"/>
            <a:ext cx="3293094" cy="41884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29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F5C4-356A-0C4C-82E5-9490E68F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428" y="272137"/>
            <a:ext cx="6045620" cy="123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B4F51-E794-CD4A-99C2-B9B1A101CB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73428" y="1635071"/>
            <a:ext cx="2926080" cy="49052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9463D-B8C4-F845-B5BB-F14582A0B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8074" y="1635071"/>
            <a:ext cx="2926080" cy="49052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3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38C72-446B-2D42-84F8-1A616CE7E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5871" y="293609"/>
            <a:ext cx="6060414" cy="11787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2ACC71-AA0F-914F-91C9-B8599A1B7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55272" y="1620947"/>
            <a:ext cx="292608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904AC-4071-674F-AC4D-497B01AE4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65870" y="2505074"/>
            <a:ext cx="2926080" cy="40429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620A36-6BC9-424C-88B5-762A987C6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30753" y="1611422"/>
            <a:ext cx="28955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C8256D-07E5-2A4E-B712-9AEC17E0EB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30753" y="2505074"/>
            <a:ext cx="2895532" cy="40429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6AD97-C4BF-834C-ABF7-3250E415D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0135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69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2668-165E-F54C-B5D0-E4CCBFEE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755" y="294468"/>
            <a:ext cx="2949575" cy="14800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81186-499E-1E49-A705-DE3D11140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864" y="294468"/>
            <a:ext cx="3014421" cy="62613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19238-55EE-0C45-B169-DA4E46BDF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53755" y="1883043"/>
            <a:ext cx="2949575" cy="46727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460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8.jp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491A53-4544-AF4C-8352-3ABDE5699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428" y="278969"/>
            <a:ext cx="6045108" cy="1216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EBAE8-803E-7B45-9E52-F63A89897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3428" y="1565329"/>
            <a:ext cx="6045108" cy="4982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889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88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800" r:id="rId11"/>
    <p:sldLayoutId id="2147483801" r:id="rId12"/>
    <p:sldLayoutId id="2147483802" r:id="rId13"/>
    <p:sldLayoutId id="214748381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491A53-4544-AF4C-8352-3ABDE5699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428" y="240225"/>
            <a:ext cx="6045108" cy="124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EBAE8-803E-7B45-9E52-F63A89897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3428" y="1573078"/>
            <a:ext cx="6045108" cy="4959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562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2B3CC1-11BF-4D44-A4EF-FD45CC0FA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19" y="365126"/>
            <a:ext cx="8531817" cy="634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EC535-C980-604B-9D94-5D7EED874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6719" y="1123626"/>
            <a:ext cx="8531817" cy="5433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31D12D-7091-B145-8CCC-F00C3A8510E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270308" y="5873857"/>
            <a:ext cx="548228" cy="68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9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2B3CC1-11BF-4D44-A4EF-FD45CC0FA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19" y="365126"/>
            <a:ext cx="8531817" cy="634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EC535-C980-604B-9D94-5D7EED874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6719" y="1123626"/>
            <a:ext cx="8531817" cy="5222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268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ACF3B-798A-804B-8181-ED9809ADC6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800" dirty="0"/>
              <a:t>MECAC </a:t>
            </a:r>
            <a:r>
              <a:rPr lang="en-US" sz="4800" dirty="0" smtClean="0"/>
              <a:t>2020-21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BC62D-C52F-8042-8A68-B5805F2F0C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	</a:t>
            </a:r>
            <a:r>
              <a:rPr lang="en-US" dirty="0" smtClean="0"/>
              <a:t>Thursday, </a:t>
            </a:r>
            <a:r>
              <a:rPr lang="en-US" dirty="0" smtClean="0"/>
              <a:t>May 27, </a:t>
            </a:r>
            <a:r>
              <a:rPr lang="en-US" dirty="0" smtClean="0"/>
              <a:t>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6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Launch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559" y="2259874"/>
            <a:ext cx="5484845" cy="3071513"/>
          </a:xfrm>
        </p:spPr>
      </p:pic>
    </p:spTree>
    <p:extLst>
      <p:ext uri="{BB962C8B-B14F-4D97-AF65-F5344CB8AC3E}">
        <p14:creationId xmlns:p14="http://schemas.microsoft.com/office/powerpoint/2010/main" val="380338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Welcome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Honoring Dena’ina Land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5416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9D7A17-930A-BB4B-B9D6-4768C9129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 	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3A6C8D-1F87-604D-B61E-7F0F25F7E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</a:p>
          <a:p>
            <a:r>
              <a:rPr lang="en-US" dirty="0" smtClean="0"/>
              <a:t>Good </a:t>
            </a:r>
            <a:r>
              <a:rPr lang="en-US" dirty="0" smtClean="0"/>
              <a:t>Things</a:t>
            </a:r>
          </a:p>
          <a:p>
            <a:r>
              <a:rPr lang="en-US" dirty="0" smtClean="0"/>
              <a:t>Introductions 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Equal Opportunity Schools Presentation</a:t>
            </a:r>
          </a:p>
          <a:p>
            <a:r>
              <a:rPr lang="en-US" dirty="0" smtClean="0"/>
              <a:t>Recap</a:t>
            </a:r>
            <a:endParaRPr lang="en-US" dirty="0" smtClean="0"/>
          </a:p>
          <a:p>
            <a:r>
              <a:rPr lang="en-US" dirty="0" smtClean="0"/>
              <a:t>Work Group Reflections </a:t>
            </a:r>
            <a:endParaRPr lang="en-US" dirty="0" smtClean="0"/>
          </a:p>
          <a:p>
            <a:r>
              <a:rPr lang="en-US" dirty="0" smtClean="0"/>
              <a:t>Announcements </a:t>
            </a:r>
          </a:p>
          <a:p>
            <a:r>
              <a:rPr lang="en-US" dirty="0" smtClean="0"/>
              <a:t>Launch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08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Meeting Dates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Monday, October 19, 2020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Thursday, November 19, 2020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Thursday, January 28, 2021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Thursday, February 25, 2021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Wednesday, March 17, 2021 (Policy Session)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Thursday, April 8, 2021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2"/>
                </a:solidFill>
              </a:rPr>
              <a:t>Thursday, May 27, 2021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35FCF-E05D-344B-AC4F-F90AD19498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Introduction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3AA7DB-EE50-9C4D-9F84-90BE7D3FA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3883" y="3602038"/>
            <a:ext cx="5977607" cy="213255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Kayla Green, </a:t>
            </a:r>
          </a:p>
          <a:p>
            <a:r>
              <a:rPr lang="en-US" sz="2800" dirty="0" smtClean="0"/>
              <a:t>Director of People &amp; Culture</a:t>
            </a:r>
          </a:p>
          <a:p>
            <a:r>
              <a:rPr lang="en-US" sz="2800" dirty="0" smtClean="0"/>
              <a:t>United Way of Anchorage </a:t>
            </a:r>
            <a:r>
              <a:rPr lang="en-US" sz="2800" dirty="0" smtClean="0"/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522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3882" y="403906"/>
            <a:ext cx="5977607" cy="2387600"/>
          </a:xfrm>
        </p:spPr>
        <p:txBody>
          <a:bodyPr>
            <a:normAutofit/>
          </a:bodyPr>
          <a:lstStyle/>
          <a:p>
            <a:r>
              <a:rPr lang="en-US" sz="4800" b="0" dirty="0" smtClean="0"/>
              <a:t>Equal Opportunity Schools Partnership </a:t>
            </a:r>
            <a:endParaRPr lang="en-US" sz="48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3883" y="3004457"/>
            <a:ext cx="5977607" cy="3553097"/>
          </a:xfrm>
        </p:spPr>
        <p:txBody>
          <a:bodyPr>
            <a:normAutofit/>
          </a:bodyPr>
          <a:lstStyle/>
          <a:p>
            <a:r>
              <a:rPr lang="en-US" dirty="0" smtClean="0"/>
              <a:t>Amber Brown, EOS Director</a:t>
            </a:r>
          </a:p>
          <a:p>
            <a:r>
              <a:rPr lang="en-US" dirty="0" smtClean="0"/>
              <a:t>Marty Lang, Secondary Director</a:t>
            </a:r>
          </a:p>
          <a:p>
            <a:r>
              <a:rPr lang="en-US" dirty="0" smtClean="0"/>
              <a:t>Luke Almon, Principal (South) </a:t>
            </a:r>
          </a:p>
          <a:p>
            <a:r>
              <a:rPr lang="en-US" dirty="0" smtClean="0"/>
              <a:t>Frank Hauser, Principal (Service) </a:t>
            </a:r>
          </a:p>
          <a:p>
            <a:r>
              <a:rPr lang="en-US" dirty="0" smtClean="0"/>
              <a:t>Sean Prince, Principal (Bartlett) </a:t>
            </a:r>
          </a:p>
          <a:p>
            <a:r>
              <a:rPr lang="en-US" dirty="0" smtClean="0"/>
              <a:t>Sam Spinella, Principal (East)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76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3882" y="116524"/>
            <a:ext cx="5977607" cy="876254"/>
          </a:xfrm>
        </p:spPr>
        <p:txBody>
          <a:bodyPr>
            <a:normAutofit fontScale="90000"/>
          </a:bodyPr>
          <a:lstStyle/>
          <a:p>
            <a:r>
              <a:rPr lang="en-US" b="0" dirty="0" smtClean="0"/>
              <a:t>The Recap </a:t>
            </a: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3883" y="992778"/>
            <a:ext cx="5977607" cy="557783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Started with 4 sessions and now, 5 and special sessions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Is more focused through workgroups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Policy 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Community Engagement &amp; Resources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Community Member Recruitment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Inclusive of various community representatives and students </a:t>
            </a: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Adding of two student members</a:t>
            </a: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Election of Community Co-Chairs </a:t>
            </a:r>
            <a:endParaRPr lang="en-US" dirty="0"/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Jane Heisel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Lucy Hansen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Board presentation in April 2021</a:t>
            </a:r>
          </a:p>
        </p:txBody>
      </p:sp>
    </p:spTree>
    <p:extLst>
      <p:ext uri="{BB962C8B-B14F-4D97-AF65-F5344CB8AC3E}">
        <p14:creationId xmlns:p14="http://schemas.microsoft.com/office/powerpoint/2010/main" val="85698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 smtClean="0"/>
              <a:t>Workgroup </a:t>
            </a:r>
            <a:r>
              <a:rPr lang="en-US" b="0" dirty="0" smtClean="0"/>
              <a:t>Insights</a:t>
            </a: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6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35FCF-E05D-344B-AC4F-F90AD19498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0" dirty="0" smtClean="0"/>
              <a:t>Announcements</a:t>
            </a:r>
            <a:endParaRPr lang="en-US" sz="5400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3AA7DB-EE50-9C4D-9F84-90BE7D3FA0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Community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ASD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39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Picture-Grid-1">
  <a:themeElements>
    <a:clrScheme name="ASD Theme 1">
      <a:dk1>
        <a:srgbClr val="004695"/>
      </a:dk1>
      <a:lt1>
        <a:srgbClr val="FFFFFF"/>
      </a:lt1>
      <a:dk2>
        <a:srgbClr val="5D7E8D"/>
      </a:dk2>
      <a:lt2>
        <a:srgbClr val="F1E9DA"/>
      </a:lt2>
      <a:accent1>
        <a:srgbClr val="455E74"/>
      </a:accent1>
      <a:accent2>
        <a:srgbClr val="AD7836"/>
      </a:accent2>
      <a:accent3>
        <a:srgbClr val="EDCC49"/>
      </a:accent3>
      <a:accent4>
        <a:srgbClr val="003383"/>
      </a:accent4>
      <a:accent5>
        <a:srgbClr val="DA8B20"/>
      </a:accent5>
      <a:accent6>
        <a:srgbClr val="394792"/>
      </a:accent6>
      <a:hlink>
        <a:srgbClr val="AD7836"/>
      </a:hlink>
      <a:folHlink>
        <a:srgbClr val="AD78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gust 2019 Retreat.pptx" id="{645D70E5-A2FC-4558-BDA6-1DE7C49B66DA}" vid="{9AC165AB-B004-4E9E-A027-D85454EF94AA}"/>
    </a:ext>
  </a:extLst>
</a:theme>
</file>

<file path=ppt/theme/theme2.xml><?xml version="1.0" encoding="utf-8"?>
<a:theme xmlns:a="http://schemas.openxmlformats.org/drawingml/2006/main" name="2_Picture-Grid-2">
  <a:themeElements>
    <a:clrScheme name="ASD Theme 1">
      <a:dk1>
        <a:srgbClr val="004695"/>
      </a:dk1>
      <a:lt1>
        <a:srgbClr val="FFFFFF"/>
      </a:lt1>
      <a:dk2>
        <a:srgbClr val="5D7E8D"/>
      </a:dk2>
      <a:lt2>
        <a:srgbClr val="F1E9DA"/>
      </a:lt2>
      <a:accent1>
        <a:srgbClr val="455E74"/>
      </a:accent1>
      <a:accent2>
        <a:srgbClr val="AD7836"/>
      </a:accent2>
      <a:accent3>
        <a:srgbClr val="EDCC49"/>
      </a:accent3>
      <a:accent4>
        <a:srgbClr val="003383"/>
      </a:accent4>
      <a:accent5>
        <a:srgbClr val="DA8B20"/>
      </a:accent5>
      <a:accent6>
        <a:srgbClr val="394792"/>
      </a:accent6>
      <a:hlink>
        <a:srgbClr val="AD7836"/>
      </a:hlink>
      <a:folHlink>
        <a:srgbClr val="AD78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gust 2019 Retreat.pptx" id="{645D70E5-A2FC-4558-BDA6-1DE7C49B66DA}" vid="{048858EC-22C8-4124-88A4-2FFC3D1AFAF6}"/>
    </a:ext>
  </a:extLst>
</a:theme>
</file>

<file path=ppt/theme/theme3.xml><?xml version="1.0" encoding="utf-8"?>
<a:theme xmlns:a="http://schemas.openxmlformats.org/drawingml/2006/main" name="Logo only">
  <a:themeElements>
    <a:clrScheme name="ASD Theme 1">
      <a:dk1>
        <a:srgbClr val="004695"/>
      </a:dk1>
      <a:lt1>
        <a:srgbClr val="FFFFFF"/>
      </a:lt1>
      <a:dk2>
        <a:srgbClr val="5D7E8D"/>
      </a:dk2>
      <a:lt2>
        <a:srgbClr val="F1E9DA"/>
      </a:lt2>
      <a:accent1>
        <a:srgbClr val="455E74"/>
      </a:accent1>
      <a:accent2>
        <a:srgbClr val="AD7836"/>
      </a:accent2>
      <a:accent3>
        <a:srgbClr val="EDCC49"/>
      </a:accent3>
      <a:accent4>
        <a:srgbClr val="003383"/>
      </a:accent4>
      <a:accent5>
        <a:srgbClr val="DA8B20"/>
      </a:accent5>
      <a:accent6>
        <a:srgbClr val="394792"/>
      </a:accent6>
      <a:hlink>
        <a:srgbClr val="AD7836"/>
      </a:hlink>
      <a:folHlink>
        <a:srgbClr val="AD78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gust 2019 Retreat.pptx" id="{645D70E5-A2FC-4558-BDA6-1DE7C49B66DA}" vid="{ED74F621-A7BD-4399-ABAB-0FB1B699D8AD}"/>
    </a:ext>
  </a:extLst>
</a:theme>
</file>

<file path=ppt/theme/theme4.xml><?xml version="1.0" encoding="utf-8"?>
<a:theme xmlns:a="http://schemas.openxmlformats.org/drawingml/2006/main" name="2_Logo-rule">
  <a:themeElements>
    <a:clrScheme name="ASD Theme 1">
      <a:dk1>
        <a:srgbClr val="004695"/>
      </a:dk1>
      <a:lt1>
        <a:srgbClr val="FFFFFF"/>
      </a:lt1>
      <a:dk2>
        <a:srgbClr val="5D7E8D"/>
      </a:dk2>
      <a:lt2>
        <a:srgbClr val="F1E9DA"/>
      </a:lt2>
      <a:accent1>
        <a:srgbClr val="455E74"/>
      </a:accent1>
      <a:accent2>
        <a:srgbClr val="AD7836"/>
      </a:accent2>
      <a:accent3>
        <a:srgbClr val="EDCC49"/>
      </a:accent3>
      <a:accent4>
        <a:srgbClr val="003383"/>
      </a:accent4>
      <a:accent5>
        <a:srgbClr val="DA8B20"/>
      </a:accent5>
      <a:accent6>
        <a:srgbClr val="394792"/>
      </a:accent6>
      <a:hlink>
        <a:srgbClr val="AD7836"/>
      </a:hlink>
      <a:folHlink>
        <a:srgbClr val="AD78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gust 2019 Retreat.pptx" id="{645D70E5-A2FC-4558-BDA6-1DE7C49B66DA}" vid="{92382238-9F32-4884-AEC1-213FF75F7CF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8BB5CC67437141A09DBFE1ED1CD1D5" ma:contentTypeVersion="" ma:contentTypeDescription="Create a new document." ma:contentTypeScope="" ma:versionID="6568c08770ca9717660a0d64746526d4">
  <xsd:schema xmlns:xsd="http://www.w3.org/2001/XMLSchema" xmlns:xs="http://www.w3.org/2001/XMLSchema" xmlns:p="http://schemas.microsoft.com/office/2006/metadata/properties" xmlns:ns1="http://schemas.microsoft.com/sharepoint/v3" xmlns:ns2="36354D0E-9820-4DBA-BB40-C7D6F2879BFA" xmlns:ns3="http://schemas.microsoft.com/sharepoint/v4" targetNamespace="http://schemas.microsoft.com/office/2006/metadata/properties" ma:root="true" ma:fieldsID="dde7118a0044d6c951bcc3ba032ac175" ns1:_="" ns2:_="" ns3:_="">
    <xsd:import namespace="http://schemas.microsoft.com/sharepoint/v3"/>
    <xsd:import namespace="36354D0E-9820-4DBA-BB40-C7D6F2879BFA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Resource_x0020_Type" minOccurs="0"/>
                <xsd:element ref="ns2:Resource_x0020_Type_x003a_Title" minOccurs="0"/>
                <xsd:element ref="ns2:Page" minOccurs="0"/>
                <xsd:element ref="ns2:Page_x003a_Topic" minOccurs="0"/>
                <xsd:element ref="ns1:RoutingRuleDescription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2" ma:displayName="Description" ma:internalName="RoutingRuleDescript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354D0E-9820-4DBA-BB40-C7D6F2879BFA" elementFormDefault="qualified">
    <xsd:import namespace="http://schemas.microsoft.com/office/2006/documentManagement/types"/>
    <xsd:import namespace="http://schemas.microsoft.com/office/infopath/2007/PartnerControls"/>
    <xsd:element name="Resource_x0020_Type" ma:index="8" nillable="true" ma:displayName="Resource Type" ma:list="{C6892CD3-8238-4AE3-A1BC-56F603FAA93F}" ma:internalName="Resource_x0020_Type" ma:showField="Title">
      <xsd:simpleType>
        <xsd:restriction base="dms:Lookup"/>
      </xsd:simpleType>
    </xsd:element>
    <xsd:element name="Resource_x0020_Type_x003a_Title" ma:index="9" nillable="true" ma:displayName="Resource Type:Title" ma:list="{C6892CD3-8238-4AE3-A1BC-56F603FAA93F}" ma:internalName="Resource_x0020_Type_x003a_Title" ma:readOnly="true" ma:showField="Title" ma:web="">
      <xsd:simpleType>
        <xsd:restriction base="dms:Lookup"/>
      </xsd:simpleType>
    </xsd:element>
    <xsd:element name="Page" ma:index="10" nillable="true" ma:displayName="Page" ma:list="{5178ECE8-2A22-4CBA-8FCB-864A32FCADCF}" ma:internalName="Page" ma:showField="Topic">
      <xsd:simpleType>
        <xsd:restriction base="dms:Lookup"/>
      </xsd:simpleType>
    </xsd:element>
    <xsd:element name="Page_x003a_Topic" ma:index="11" nillable="true" ma:displayName="Page:Topic" ma:list="{5178ECE8-2A22-4CBA-8FCB-864A32FCADCF}" ma:internalName="Page_x003a_Topic" ma:readOnly="true" ma:showField="Topic" ma:web="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3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age xmlns="36354D0E-9820-4DBA-BB40-C7D6F2879BFA">4</Page>
    <IconOverlay xmlns="http://schemas.microsoft.com/sharepoint/v4" xsi:nil="true"/>
    <RoutingRuleDescription xmlns="http://schemas.microsoft.com/sharepoint/v3">Please review PowerPoint guidelines on the first page of this template before use</RoutingRuleDescription>
    <Resource_x0020_Type xmlns="36354D0E-9820-4DBA-BB40-C7D6F2879BFA">4</Resource_x0020_Type>
  </documentManagement>
</p:properties>
</file>

<file path=customXml/itemProps1.xml><?xml version="1.0" encoding="utf-8"?>
<ds:datastoreItem xmlns:ds="http://schemas.openxmlformats.org/officeDocument/2006/customXml" ds:itemID="{953157FB-B692-4C25-A563-9921E71F2D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F39916-5CF5-4ACD-AE46-2C620D4495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6354D0E-9820-4DBA-BB40-C7D6F2879BFA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01F46D-A23B-4B39-84FB-0607C267461C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schemas.microsoft.com/sharepoint/v4"/>
    <ds:schemaRef ds:uri="http://purl.org/dc/elements/1.1/"/>
    <ds:schemaRef ds:uri="36354D0E-9820-4DBA-BB40-C7D6F2879BF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August 2019 Retreat.pptx</Template>
  <TotalTime>2098</TotalTime>
  <Words>181</Words>
  <Application>Microsoft Office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Wingdings</vt:lpstr>
      <vt:lpstr>1_Picture-Grid-1</vt:lpstr>
      <vt:lpstr>2_Picture-Grid-2</vt:lpstr>
      <vt:lpstr>Logo only</vt:lpstr>
      <vt:lpstr>2_Logo-rule</vt:lpstr>
      <vt:lpstr>MECAC 2020-21</vt:lpstr>
      <vt:lpstr>Welcome </vt:lpstr>
      <vt:lpstr>Agenda  </vt:lpstr>
      <vt:lpstr>Meeting Dates </vt:lpstr>
      <vt:lpstr>Introduction </vt:lpstr>
      <vt:lpstr>Equal Opportunity Schools Partnership </vt:lpstr>
      <vt:lpstr>The Recap </vt:lpstr>
      <vt:lpstr>Workgroup Insights</vt:lpstr>
      <vt:lpstr>Announcements</vt:lpstr>
      <vt:lpstr>Launch </vt:lpstr>
    </vt:vector>
  </TitlesOfParts>
  <Company>Anchorage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Equity &amp; Compliance</dc:title>
  <dc:creator>Hunte_Sonya</dc:creator>
  <cp:lastModifiedBy>Windows User</cp:lastModifiedBy>
  <cp:revision>91</cp:revision>
  <dcterms:created xsi:type="dcterms:W3CDTF">2019-08-05T21:03:46Z</dcterms:created>
  <dcterms:modified xsi:type="dcterms:W3CDTF">2021-05-28T02:17:58Z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0x010100488BB5CC67437141A09DBFE1ED1CD1D5</vt:lpwstr>
  </property>
</Properties>
</file>